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3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55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9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94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74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8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29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06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55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8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49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135B-5A66-400F-8A8F-82E901A62325}" type="datetimeFigureOut">
              <a:rPr lang="fi-FI" smtClean="0"/>
              <a:t>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E68B-A912-455B-8FA5-7E04B490B4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2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-SuperMarket haastattelu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Näytössä katseltava diaesitys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2" baseType="lpstr">
      <vt:lpstr>Office-teema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HP</dc:creator>
  <cp:lastModifiedBy>HP</cp:lastModifiedBy>
  <cp:revision>1</cp:revision>
  <dcterms:created xsi:type="dcterms:W3CDTF">2015-05-08T13:43:56Z</dcterms:created>
  <dcterms:modified xsi:type="dcterms:W3CDTF">2015-05-08T13:50:20Z</dcterms:modified>
</cp:coreProperties>
</file>